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102" y="-3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3A37B-B284-4FF1-9813-CDF0A39F6C90}" type="datetimeFigureOut">
              <a:rPr lang="en-US" smtClean="0"/>
              <a:t>1/4/2014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96301-FCE6-44E3-9235-0C3BFD403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8271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3A37B-B284-4FF1-9813-CDF0A39F6C90}" type="datetimeFigureOut">
              <a:rPr lang="en-US" smtClean="0"/>
              <a:t>1/4/2014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96301-FCE6-44E3-9235-0C3BFD403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0889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3A37B-B284-4FF1-9813-CDF0A39F6C90}" type="datetimeFigureOut">
              <a:rPr lang="en-US" smtClean="0"/>
              <a:t>1/4/2014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96301-FCE6-44E3-9235-0C3BFD403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2835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3A37B-B284-4FF1-9813-CDF0A39F6C90}" type="datetimeFigureOut">
              <a:rPr lang="en-US" smtClean="0"/>
              <a:t>1/4/2014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96301-FCE6-44E3-9235-0C3BFD403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13738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3A37B-B284-4FF1-9813-CDF0A39F6C90}" type="datetimeFigureOut">
              <a:rPr lang="en-US" smtClean="0"/>
              <a:t>1/4/2014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96301-FCE6-44E3-9235-0C3BFD403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59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3A37B-B284-4FF1-9813-CDF0A39F6C90}" type="datetimeFigureOut">
              <a:rPr lang="en-US" smtClean="0"/>
              <a:t>1/4/2014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96301-FCE6-44E3-9235-0C3BFD403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224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3A37B-B284-4FF1-9813-CDF0A39F6C90}" type="datetimeFigureOut">
              <a:rPr lang="en-US" smtClean="0"/>
              <a:t>1/4/2014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96301-FCE6-44E3-9235-0C3BFD403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3071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3A37B-B284-4FF1-9813-CDF0A39F6C90}" type="datetimeFigureOut">
              <a:rPr lang="en-US" smtClean="0"/>
              <a:t>1/4/2014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96301-FCE6-44E3-9235-0C3BFD403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45044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3A37B-B284-4FF1-9813-CDF0A39F6C90}" type="datetimeFigureOut">
              <a:rPr lang="en-US" smtClean="0"/>
              <a:t>1/4/2014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96301-FCE6-44E3-9235-0C3BFD403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534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3A37B-B284-4FF1-9813-CDF0A39F6C90}" type="datetimeFigureOut">
              <a:rPr lang="en-US" smtClean="0"/>
              <a:t>1/4/2014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96301-FCE6-44E3-9235-0C3BFD403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586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3A37B-B284-4FF1-9813-CDF0A39F6C90}" type="datetimeFigureOut">
              <a:rPr lang="en-US" smtClean="0"/>
              <a:t>1/4/2014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96301-FCE6-44E3-9235-0C3BFD403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7960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B3A37B-B284-4FF1-9813-CDF0A39F6C90}" type="datetimeFigureOut">
              <a:rPr lang="en-US" smtClean="0"/>
              <a:t>1/4/2014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296301-FCE6-44E3-9235-0C3BFD4036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623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History and Future of Transportation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2238" y="1571625"/>
            <a:ext cx="3819525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23300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762000"/>
            <a:ext cx="6911902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056887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066800"/>
            <a:ext cx="7390598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33800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685800"/>
            <a:ext cx="7515092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23842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762000"/>
            <a:ext cx="7022824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91142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533399"/>
            <a:ext cx="7239000" cy="5255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98454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533400"/>
            <a:ext cx="7046713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007394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609600"/>
            <a:ext cx="6849324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96762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399" y="609600"/>
            <a:ext cx="6942749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68828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599" y="533400"/>
            <a:ext cx="6702597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06120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9" y="457200"/>
            <a:ext cx="6209737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82987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609599"/>
            <a:ext cx="6858000" cy="4804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07968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838200"/>
            <a:ext cx="6720262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66485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685800"/>
            <a:ext cx="5943600" cy="521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6873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533400"/>
            <a:ext cx="7313098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84390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09600"/>
            <a:ext cx="7228803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19147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999" y="685800"/>
            <a:ext cx="6781227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1123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762000"/>
            <a:ext cx="7146758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515095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685800"/>
            <a:ext cx="7002684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5985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533400"/>
            <a:ext cx="6076056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75675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09600"/>
            <a:ext cx="6629400" cy="512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619225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57200"/>
            <a:ext cx="6248400" cy="5248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26275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457200"/>
            <a:ext cx="7010400" cy="5248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80641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609600"/>
            <a:ext cx="6735590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501522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914400"/>
            <a:ext cx="6894871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27018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914400"/>
            <a:ext cx="704164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599856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762000"/>
            <a:ext cx="7173553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293229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04800"/>
            <a:ext cx="7522664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286092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533400"/>
            <a:ext cx="6757394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397788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762000"/>
            <a:ext cx="6358614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44488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990600"/>
            <a:ext cx="6781800" cy="4602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319853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199" y="685800"/>
            <a:ext cx="6317673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6836002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457200"/>
            <a:ext cx="6412653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22374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609600"/>
            <a:ext cx="6553200" cy="4908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562658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609600"/>
            <a:ext cx="6744170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192724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533400"/>
            <a:ext cx="5498224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54053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838200"/>
            <a:ext cx="5334000" cy="524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450893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533400"/>
            <a:ext cx="6735084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363950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762000"/>
            <a:ext cx="6781800" cy="5019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150026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999" y="762000"/>
            <a:ext cx="6542939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802141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609600"/>
            <a:ext cx="6705600" cy="4672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668974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3088" y="1590675"/>
            <a:ext cx="5457825" cy="367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83919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533400"/>
            <a:ext cx="6742579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52372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609600"/>
            <a:ext cx="7023947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17081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762000"/>
            <a:ext cx="7218693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40615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457200"/>
            <a:ext cx="6629400" cy="513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62576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533400"/>
            <a:ext cx="6477000" cy="5233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33268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5</Words>
  <Application>Microsoft Office PowerPoint</Application>
  <PresentationFormat>On-screen Show (4:3)</PresentationFormat>
  <Paragraphs>1</Paragraphs>
  <Slides>47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48" baseType="lpstr">
      <vt:lpstr>Office Theme</vt:lpstr>
      <vt:lpstr>History and Future of Transportation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History and Future of Transportation</dc:title>
  <dc:creator>walmart</dc:creator>
  <cp:lastModifiedBy>walmart</cp:lastModifiedBy>
  <cp:revision>3</cp:revision>
  <dcterms:created xsi:type="dcterms:W3CDTF">2013-12-31T06:11:53Z</dcterms:created>
  <dcterms:modified xsi:type="dcterms:W3CDTF">2014-01-05T02:11:05Z</dcterms:modified>
</cp:coreProperties>
</file>